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84" r:id="rId5"/>
    <p:sldId id="285" r:id="rId6"/>
    <p:sldId id="286" r:id="rId7"/>
    <p:sldId id="287" r:id="rId8"/>
    <p:sldId id="294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rbel" panose="020B0503020204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5794" autoAdjust="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104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</a:t>
            </a:r>
            <a:br>
              <a:rPr lang="en-US" noProof="0" dirty="0"/>
            </a:br>
            <a:r>
              <a:rPr lang="en-US" noProof="0" dirty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A356A1C-B3DC-495C-88E2-00907CBF1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A506B2-97B7-4117-93B7-9359D84E8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19" y="4002571"/>
            <a:ext cx="3395766" cy="768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35AB1-C952-4135-B648-52EF10216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283" y="5163642"/>
            <a:ext cx="5584420" cy="11949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8D6704-8BA3-44FA-9E38-F68954609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35" y="949757"/>
            <a:ext cx="6712278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>
            <a:extLst>
              <a:ext uri="{FF2B5EF4-FFF2-40B4-BE49-F238E27FC236}">
                <a16:creationId xmlns:a16="http://schemas.microsoft.com/office/drawing/2014/main" id="{D072C23B-BA38-4225-AA0E-E02F6D1A7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000" y="462724"/>
            <a:ext cx="9652000" cy="582902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4E200F-F146-49C5-8DB6-FBB1DE325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073" y="738584"/>
            <a:ext cx="9211854" cy="615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299DD2-C4F9-4FCF-932C-C0B78CC93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106" y="1354333"/>
            <a:ext cx="8449788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63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C47DA5-FA35-4F37-B706-CD78C7E236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382"/>
          <a:stretch/>
        </p:blipFill>
        <p:spPr>
          <a:xfrm>
            <a:off x="629686" y="1762488"/>
            <a:ext cx="4783660" cy="3609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A702D81-5A8F-4B24-BFA4-5CE9EC0679A8}"/>
              </a:ext>
            </a:extLst>
          </p:cNvPr>
          <p:cNvSpPr/>
          <p:nvPr/>
        </p:nvSpPr>
        <p:spPr>
          <a:xfrm>
            <a:off x="-142613" y="-222191"/>
            <a:ext cx="12608653" cy="146421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47EE63-6FB5-4794-927F-F5DD74C6B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746" y="434410"/>
            <a:ext cx="3395766" cy="658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E3579B-D9E2-4F95-B773-EFA776542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825" y="255631"/>
            <a:ext cx="3395766" cy="54259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210F1AD-38DC-473E-9279-2C1D3C95161D}"/>
              </a:ext>
            </a:extLst>
          </p:cNvPr>
          <p:cNvGrpSpPr/>
          <p:nvPr/>
        </p:nvGrpSpPr>
        <p:grpSpPr>
          <a:xfrm>
            <a:off x="6078470" y="1655963"/>
            <a:ext cx="5828281" cy="4678162"/>
            <a:chOff x="6078470" y="1655963"/>
            <a:chExt cx="5828281" cy="4678162"/>
          </a:xfrm>
        </p:grpSpPr>
        <p:pic>
          <p:nvPicPr>
            <p:cNvPr id="16" name="1 Mark 13; 33-37">
              <a:hlinkClick r:id="" action="ppaction://media"/>
              <a:extLst>
                <a:ext uri="{FF2B5EF4-FFF2-40B4-BE49-F238E27FC236}">
                  <a16:creationId xmlns:a16="http://schemas.microsoft.com/office/drawing/2014/main" id="{C8B7EF03-EB54-43E2-A837-615EDDB559F4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8028612" y="5724525"/>
              <a:ext cx="609600" cy="6096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486C2E3-ABF6-49C3-9320-BC15A3C14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78470" y="1655963"/>
              <a:ext cx="5828281" cy="304826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E0DD80E-9744-408C-A709-2DC01C9DA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61264" y="4839457"/>
              <a:ext cx="5182049" cy="47552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9D5DCC6-F1ED-4352-9BCB-5AE21C3FF9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7507" y="5559296"/>
            <a:ext cx="843419" cy="84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F53FAD6-C572-49BF-9F46-5980715DCB6F}"/>
              </a:ext>
            </a:extLst>
          </p:cNvPr>
          <p:cNvSpPr/>
          <p:nvPr/>
        </p:nvSpPr>
        <p:spPr>
          <a:xfrm>
            <a:off x="-142613" y="-222191"/>
            <a:ext cx="12608653" cy="146421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C815E1F-BC4F-4682-BE31-DDB3EAD50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847" y="299090"/>
            <a:ext cx="2182557" cy="5243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7466FEE-EFC7-4993-ACF9-D5B13EE87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03" y="1730402"/>
            <a:ext cx="5389331" cy="38834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354A3D0-27CB-4FE4-A866-4A2490285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676" y="2167076"/>
            <a:ext cx="5255207" cy="2584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5242BC-3B72-40D4-ABFA-1B9DB0792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746" y="434410"/>
            <a:ext cx="3395766" cy="658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7E917F-94D6-485D-9BA1-507A580A6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825" y="255631"/>
            <a:ext cx="339576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8FB1B2A-512F-479B-B5C3-D29AD8152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127D80-D284-43A2-B2F9-D51667DAB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929" y="5873668"/>
            <a:ext cx="607214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41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ntoso Them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73322_Rose suite pitch deck_RVA_v3" id="{A1173EBD-D547-46AD-95A9-9B7E4968ED1F}" vid="{F580D4A0-499F-4E77-AB0C-FFDC165FCD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B9686E-60BB-426D-9902-B37A45317C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78E46C-0F2F-4D8F-8685-D890AF38A480}">
  <ds:schemaRefs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71af3243-3dd4-4a8d-8c0d-dd76da1f02a5"/>
    <ds:schemaRef ds:uri="http://schemas.microsoft.com/office/2006/documentManagement/types"/>
    <ds:schemaRef ds:uri="16c05727-aa75-4e4a-9b5f-8a80a11658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4342EA1-02DE-432C-B535-038F595FE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Rose suite pitch deck</Template>
  <TotalTime>555</TotalTime>
  <Words>1</Words>
  <Application>Microsoft Office PowerPoint</Application>
  <PresentationFormat>Widescreen</PresentationFormat>
  <Paragraphs>1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Corbel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ponnarithy bun</dc:creator>
  <cp:lastModifiedBy>Cheng Chomneth</cp:lastModifiedBy>
  <cp:revision>34</cp:revision>
  <dcterms:created xsi:type="dcterms:W3CDTF">2020-11-12T07:42:38Z</dcterms:created>
  <dcterms:modified xsi:type="dcterms:W3CDTF">2020-11-26T07:43:30Z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