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4" r:id="rId5"/>
    <p:sldId id="292" r:id="rId6"/>
    <p:sldId id="291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794" autoAdjust="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12/2/2020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104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noProof="1"/>
              <a:t>ipsum dolor sit amet, consectetur adipiscing elit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BB670-9C74-43C9-93D6-80E3287B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A9D2A-93B2-4543-BFFA-43970834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35" y="949757"/>
            <a:ext cx="6712278" cy="2231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8C78F0-8411-4884-8BD1-092E6CABA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047" y="5174468"/>
            <a:ext cx="10607959" cy="1213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1B4F86-EA2A-4275-9AC0-EE9035F2D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1" y="4006598"/>
            <a:ext cx="339576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2EBD87-F149-431D-AE51-1111ECED1583}"/>
              </a:ext>
            </a:extLst>
          </p:cNvPr>
          <p:cNvSpPr/>
          <p:nvPr/>
        </p:nvSpPr>
        <p:spPr>
          <a:xfrm>
            <a:off x="-142613" y="-222191"/>
            <a:ext cx="12608653" cy="146421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58CE78-2A84-46F8-A1F4-EC0833786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27" y="2460696"/>
            <a:ext cx="4357274" cy="2919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2 Mark 1;1-8">
            <a:hlinkClick r:id="" action="ppaction://media"/>
            <a:extLst>
              <a:ext uri="{FF2B5EF4-FFF2-40B4-BE49-F238E27FC236}">
                <a16:creationId xmlns:a16="http://schemas.microsoft.com/office/drawing/2014/main" id="{E183D12D-DB4A-48D0-9365-C702D704F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5526" y="5175083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A1941-28EA-41EE-8623-86E27C8DD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408" y="455248"/>
            <a:ext cx="5200339" cy="786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3113BE-FB69-4033-958D-A72EFD511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404" y="262704"/>
            <a:ext cx="3395766" cy="542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5C655A-3B87-4FB2-9A41-CC13AB095B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964" y="1380081"/>
            <a:ext cx="6791533" cy="3475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9127DF-2395-4196-87A3-188578A668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3197" y="4966179"/>
            <a:ext cx="1023479" cy="10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3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B7A99A-C413-47DD-B2A0-39C3B6B11FB6}"/>
              </a:ext>
            </a:extLst>
          </p:cNvPr>
          <p:cNvSpPr/>
          <p:nvPr/>
        </p:nvSpPr>
        <p:spPr>
          <a:xfrm>
            <a:off x="-142613" y="-222191"/>
            <a:ext cx="12608653" cy="146421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0EF6F3-C48B-4E64-905A-392C2934C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08" y="455248"/>
            <a:ext cx="5200339" cy="7864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853A0A-5BD8-4789-9232-3D449277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04" y="262704"/>
            <a:ext cx="3395766" cy="5425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34CDC4-E902-491F-A043-25DCA5114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2" y="1473014"/>
            <a:ext cx="4944285" cy="4865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77D669-B643-4452-8C07-F72DA5D5F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640" y="2077965"/>
            <a:ext cx="5816088" cy="36944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94F1B4-1BCB-4BF4-9CB4-9C63D7B4F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3134" y="230890"/>
            <a:ext cx="2182557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8FB1B2A-512F-479B-B5C3-D29AD815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1B6ECD-01F7-4C1C-ADFA-F7ECDCCC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29" y="5873668"/>
            <a:ext cx="607214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8E46C-0F2F-4D8F-8685-D890AF38A480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342EA1-02DE-432C-B535-038F595FE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B9686E-60BB-426D-9902-B37A45317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pitch deck</Template>
  <TotalTime>668</TotalTime>
  <Words>12</Words>
  <Application>Microsoft Office PowerPoint</Application>
  <PresentationFormat>Widescreen</PresentationFormat>
  <Paragraphs>3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Corbel</vt:lpstr>
      <vt:lpstr>Office Theme</vt:lpstr>
      <vt:lpstr>Section Divider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ponnarithy bun</dc:creator>
  <cp:lastModifiedBy>Cheng Chomneth</cp:lastModifiedBy>
  <cp:revision>29</cp:revision>
  <dcterms:created xsi:type="dcterms:W3CDTF">2020-11-12T07:42:38Z</dcterms:created>
  <dcterms:modified xsi:type="dcterms:W3CDTF">2020-12-02T08:58:41Z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